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73" r:id="rId2"/>
    <p:sldId id="272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795"/>
    <a:srgbClr val="00224F"/>
    <a:srgbClr val="000E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40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1330" y="404553"/>
            <a:ext cx="11309338" cy="961606"/>
          </a:xfrm>
          <a:prstGeom prst="rect">
            <a:avLst/>
          </a:prstGeom>
          <a:solidFill>
            <a:srgbClr val="002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621579"/>
            <a:ext cx="11029616" cy="527554"/>
          </a:xfrm>
        </p:spPr>
        <p:txBody>
          <a:bodyPr anchor="ctr"/>
          <a:lstStyle>
            <a:lvl1pPr algn="l">
              <a:defRPr b="1" cap="none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Please add your title here</a:t>
            </a:r>
          </a:p>
        </p:txBody>
      </p:sp>
      <p:pic>
        <p:nvPicPr>
          <p:cNvPr id="9" name="Picture 8" descr="A colorful sphere with text&#10;&#10;Description automatically generated">
            <a:extLst>
              <a:ext uri="{FF2B5EF4-FFF2-40B4-BE49-F238E27FC236}">
                <a16:creationId xmlns:a16="http://schemas.microsoft.com/office/drawing/2014/main" id="{41762DE3-98FF-F24E-BFFF-41CAC5AA4F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55" y="6010761"/>
            <a:ext cx="1383997" cy="96160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EAC463-A493-68EE-9AAF-494739D043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191" y="1619250"/>
            <a:ext cx="11029617" cy="447675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Please insert your text here. (This is a sample format for the GGHS24 presentation. You may edit the content, but we recommend using a light background and maintain a font size of 22 pts. or greater for optimal readability.)</a:t>
            </a:r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67451626-1861-8933-1205-D5B616C94DDF}"/>
              </a:ext>
            </a:extLst>
          </p:cNvPr>
          <p:cNvSpPr/>
          <p:nvPr/>
        </p:nvSpPr>
        <p:spPr>
          <a:xfrm rot="10800000">
            <a:off x="1" y="6720840"/>
            <a:ext cx="12191999" cy="137160"/>
          </a:xfrm>
          <a:custGeom>
            <a:avLst/>
            <a:gdLst/>
            <a:ahLst/>
            <a:cxnLst/>
            <a:rect l="l" t="t" r="r" b="b"/>
            <a:pathLst>
              <a:path w="18628286" h="8229600">
                <a:moveTo>
                  <a:pt x="0" y="0"/>
                </a:moveTo>
                <a:lnTo>
                  <a:pt x="18628286" y="0"/>
                </a:lnTo>
                <a:lnTo>
                  <a:pt x="186282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62" b="-136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F2FFCBE0-7C8A-373E-8C76-FE040930D899}"/>
              </a:ext>
            </a:extLst>
          </p:cNvPr>
          <p:cNvSpPr/>
          <p:nvPr/>
        </p:nvSpPr>
        <p:spPr>
          <a:xfrm rot="10800000">
            <a:off x="-13338" y="0"/>
            <a:ext cx="137160" cy="6858000"/>
          </a:xfrm>
          <a:custGeom>
            <a:avLst/>
            <a:gdLst/>
            <a:ahLst/>
            <a:cxnLst/>
            <a:rect l="l" t="t" r="r" b="b"/>
            <a:pathLst>
              <a:path w="2453622" h="10287000">
                <a:moveTo>
                  <a:pt x="0" y="0"/>
                </a:moveTo>
                <a:lnTo>
                  <a:pt x="2453622" y="0"/>
                </a:lnTo>
                <a:lnTo>
                  <a:pt x="24536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2847" r="-125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4CF91923-EB64-84E1-9947-B2DC8CBD202B}"/>
              </a:ext>
            </a:extLst>
          </p:cNvPr>
          <p:cNvSpPr/>
          <p:nvPr/>
        </p:nvSpPr>
        <p:spPr>
          <a:xfrm rot="5400000">
            <a:off x="6027419" y="-6027420"/>
            <a:ext cx="137161" cy="12192001"/>
          </a:xfrm>
          <a:custGeom>
            <a:avLst/>
            <a:gdLst/>
            <a:ahLst/>
            <a:cxnLst/>
            <a:rect l="l" t="t" r="r" b="b"/>
            <a:pathLst>
              <a:path w="10184545" h="18884882">
                <a:moveTo>
                  <a:pt x="0" y="0"/>
                </a:moveTo>
                <a:lnTo>
                  <a:pt x="10184545" y="0"/>
                </a:lnTo>
                <a:lnTo>
                  <a:pt x="10184545" y="18884882"/>
                </a:lnTo>
                <a:lnTo>
                  <a:pt x="0" y="18884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4621" r="-1150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60ED3B4-FA8D-7A0E-1440-0DC318301BC7}"/>
              </a:ext>
            </a:extLst>
          </p:cNvPr>
          <p:cNvSpPr/>
          <p:nvPr/>
        </p:nvSpPr>
        <p:spPr>
          <a:xfrm rot="16200000">
            <a:off x="8704409" y="3360417"/>
            <a:ext cx="6857999" cy="137163"/>
          </a:xfrm>
          <a:custGeom>
            <a:avLst/>
            <a:gdLst/>
            <a:ahLst/>
            <a:cxnLst/>
            <a:rect l="l" t="t" r="r" b="b"/>
            <a:pathLst>
              <a:path w="18628286" h="8229600">
                <a:moveTo>
                  <a:pt x="0" y="0"/>
                </a:moveTo>
                <a:lnTo>
                  <a:pt x="18628286" y="0"/>
                </a:lnTo>
                <a:lnTo>
                  <a:pt x="186282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62" b="-136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89697-2C9D-0394-47F7-F5979E4A2CC7}"/>
              </a:ext>
            </a:extLst>
          </p:cNvPr>
          <p:cNvSpPr/>
          <p:nvPr userDrawn="1"/>
        </p:nvSpPr>
        <p:spPr>
          <a:xfrm>
            <a:off x="361741" y="361741"/>
            <a:ext cx="11465169" cy="179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C76F5B-197E-60DD-185E-1981F79F3779}"/>
              </a:ext>
            </a:extLst>
          </p:cNvPr>
          <p:cNvSpPr/>
          <p:nvPr userDrawn="1"/>
        </p:nvSpPr>
        <p:spPr>
          <a:xfrm>
            <a:off x="122099" y="137161"/>
            <a:ext cx="11942728" cy="6583679"/>
          </a:xfrm>
          <a:prstGeom prst="rect">
            <a:avLst/>
          </a:prstGeom>
          <a:solidFill>
            <a:srgbClr val="000E17"/>
          </a:solidFill>
          <a:ln>
            <a:solidFill>
              <a:srgbClr val="000E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85F725-4BE6-0FDC-E3F5-EC643E4BBE59}"/>
              </a:ext>
            </a:extLst>
          </p:cNvPr>
          <p:cNvGrpSpPr/>
          <p:nvPr userDrawn="1"/>
        </p:nvGrpSpPr>
        <p:grpSpPr>
          <a:xfrm>
            <a:off x="321110" y="84610"/>
            <a:ext cx="5222771" cy="3315877"/>
            <a:chOff x="247202" y="146528"/>
            <a:chExt cx="5222771" cy="3315877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A3A30B3A-8BAE-81A1-EB77-9C24B78CA516}"/>
                </a:ext>
              </a:extLst>
            </p:cNvPr>
            <p:cNvSpPr/>
            <p:nvPr userDrawn="1"/>
          </p:nvSpPr>
          <p:spPr>
            <a:xfrm>
              <a:off x="247202" y="146528"/>
              <a:ext cx="4772405" cy="3315877"/>
            </a:xfrm>
            <a:custGeom>
              <a:avLst/>
              <a:gdLst/>
              <a:ahLst/>
              <a:cxnLst/>
              <a:rect l="l" t="t" r="r" b="b"/>
              <a:pathLst>
                <a:path w="5745985" h="3992323">
                  <a:moveTo>
                    <a:pt x="0" y="0"/>
                  </a:moveTo>
                  <a:lnTo>
                    <a:pt x="5745985" y="0"/>
                  </a:lnTo>
                  <a:lnTo>
                    <a:pt x="5745985" y="3992323"/>
                  </a:lnTo>
                  <a:lnTo>
                    <a:pt x="0" y="3992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54F7F5D5-BBE6-7DB9-FF02-792E6364E1E4}"/>
                </a:ext>
              </a:extLst>
            </p:cNvPr>
            <p:cNvGrpSpPr/>
            <p:nvPr userDrawn="1"/>
          </p:nvGrpSpPr>
          <p:grpSpPr>
            <a:xfrm>
              <a:off x="1886835" y="1950468"/>
              <a:ext cx="3583138" cy="1165253"/>
              <a:chOff x="0" y="0"/>
              <a:chExt cx="848058" cy="2757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4355A7C7-E4B6-C59B-432B-D877F5A7BC31}"/>
                  </a:ext>
                </a:extLst>
              </p:cNvPr>
              <p:cNvSpPr/>
              <p:nvPr/>
            </p:nvSpPr>
            <p:spPr>
              <a:xfrm>
                <a:off x="0" y="0"/>
                <a:ext cx="848058" cy="275792"/>
              </a:xfrm>
              <a:custGeom>
                <a:avLst/>
                <a:gdLst/>
                <a:ahLst/>
                <a:cxnLst/>
                <a:rect l="l" t="t" r="r" b="b"/>
                <a:pathLst>
                  <a:path w="848058" h="275792">
                    <a:moveTo>
                      <a:pt x="0" y="0"/>
                    </a:moveTo>
                    <a:lnTo>
                      <a:pt x="848058" y="0"/>
                    </a:lnTo>
                    <a:lnTo>
                      <a:pt x="848058" y="275792"/>
                    </a:lnTo>
                    <a:lnTo>
                      <a:pt x="0" y="275792"/>
                    </a:lnTo>
                    <a:close/>
                  </a:path>
                </a:pathLst>
              </a:custGeom>
              <a:solidFill>
                <a:srgbClr val="000F1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E9F83AD2-8EBA-840E-65D6-5A33EFC89EF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48058" cy="323417"/>
              </a:xfrm>
              <a:prstGeom prst="rect">
                <a:avLst/>
              </a:prstGeom>
            </p:spPr>
            <p:txBody>
              <a:bodyPr lIns="56530" tIns="56530" rIns="56530" bIns="5653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22" name="Picture 2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36AA0E3-D5B6-85FE-DF82-42861EA8D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5637" b="8504"/>
          <a:stretch/>
        </p:blipFill>
        <p:spPr>
          <a:xfrm>
            <a:off x="1980354" y="1902146"/>
            <a:ext cx="1739592" cy="850849"/>
          </a:xfrm>
          <a:prstGeom prst="rect">
            <a:avLst/>
          </a:prstGeom>
        </p:spPr>
      </p:pic>
      <p:sp>
        <p:nvSpPr>
          <p:cNvPr id="25" name="TextBox 14">
            <a:extLst>
              <a:ext uri="{FF2B5EF4-FFF2-40B4-BE49-F238E27FC236}">
                <a16:creationId xmlns:a16="http://schemas.microsoft.com/office/drawing/2014/main" id="{3F1938D6-A1D5-C71A-6D9A-635B5DC1CCA8}"/>
              </a:ext>
            </a:extLst>
          </p:cNvPr>
          <p:cNvSpPr txBox="1"/>
          <p:nvPr userDrawn="1"/>
        </p:nvSpPr>
        <p:spPr>
          <a:xfrm>
            <a:off x="992638" y="5522271"/>
            <a:ext cx="1082306" cy="475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000" spc="110" dirty="0">
                <a:solidFill>
                  <a:srgbClr val="F7F8F8"/>
                </a:solidFill>
                <a:latin typeface="Aptos" panose="020B0004020202020204" pitchFamily="34" charset="0"/>
              </a:rPr>
              <a:t>Authors: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9E0F3AF-C24F-A652-5444-B193AC222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048" y="3291823"/>
            <a:ext cx="9808651" cy="1661880"/>
          </a:xfrm>
        </p:spPr>
        <p:txBody>
          <a:bodyPr anchor="ctr">
            <a:normAutofit/>
          </a:bodyPr>
          <a:lstStyle>
            <a:lvl1pPr algn="l">
              <a:defRPr sz="4000" cap="none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Please add Your Abstract title here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6E96D55F-7D6D-7A1E-1933-5F570F877683}"/>
              </a:ext>
            </a:extLst>
          </p:cNvPr>
          <p:cNvSpPr/>
          <p:nvPr userDrawn="1"/>
        </p:nvSpPr>
        <p:spPr>
          <a:xfrm>
            <a:off x="992638" y="5214523"/>
            <a:ext cx="9548659" cy="137161"/>
          </a:xfrm>
          <a:custGeom>
            <a:avLst/>
            <a:gdLst/>
            <a:ahLst/>
            <a:cxnLst/>
            <a:rect l="l" t="t" r="r" b="b"/>
            <a:pathLst>
              <a:path w="11953720" h="194248">
                <a:moveTo>
                  <a:pt x="0" y="0"/>
                </a:moveTo>
                <a:lnTo>
                  <a:pt x="11953719" y="0"/>
                </a:lnTo>
                <a:lnTo>
                  <a:pt x="11953719" y="194248"/>
                </a:lnTo>
                <a:lnTo>
                  <a:pt x="0" y="194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F37E206-3062-818D-91B1-9F1F0853721E}"/>
              </a:ext>
            </a:extLst>
          </p:cNvPr>
          <p:cNvSpPr txBox="1">
            <a:spLocks/>
          </p:cNvSpPr>
          <p:nvPr userDrawn="1"/>
        </p:nvSpPr>
        <p:spPr>
          <a:xfrm>
            <a:off x="1576541" y="4305497"/>
            <a:ext cx="11029616" cy="52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EE7AB93-57DA-BAB4-4735-16DF93E6F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2777" y="5642165"/>
            <a:ext cx="8583922" cy="82139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Author 1, Author 2,… Author X</a:t>
            </a:r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0028-656A-113C-73D3-D55AF801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E8794-8FF6-B53E-F3DB-76D919D84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D36A-F0A2-9C2A-4C04-008E9E54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of the NGGM and MAGIC Constellation to Geodesy with an emphasis on the IHRF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FB5D-D950-F578-E74C-C5E617FA3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GS </a:t>
            </a:r>
            <a:r>
              <a:rPr lang="en-US" dirty="0" err="1"/>
              <a:t>Vergos</a:t>
            </a:r>
            <a:r>
              <a:rPr lang="en-US" dirty="0"/>
              <a:t>, EM Mamagiannou</a:t>
            </a:r>
          </a:p>
        </p:txBody>
      </p:sp>
    </p:spTree>
    <p:extLst>
      <p:ext uri="{BB962C8B-B14F-4D97-AF65-F5344CB8AC3E}">
        <p14:creationId xmlns:p14="http://schemas.microsoft.com/office/powerpoint/2010/main" val="331952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0FBC-72A7-CADD-7AE4-FA3E569A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EF36B-A9BA-C6A4-0EC5-C52130A47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9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0FBC-72A7-CADD-7AE4-FA3E569A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EF36B-A9BA-C6A4-0EC5-C52130A47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the main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Presentation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4260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113</TotalTime>
  <Words>36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Gill Sans MT</vt:lpstr>
      <vt:lpstr>Wingdings 2</vt:lpstr>
      <vt:lpstr>Dividend</vt:lpstr>
      <vt:lpstr>PowerPoint Presentation</vt:lpstr>
      <vt:lpstr>Contribution of the NGGM and MAGIC Constellation to Geodesy with an emphasis on the IHRF </vt:lpstr>
      <vt:lpstr>PowerPoint Presentation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Elisavet-Maria Mamagiannou</dc:creator>
  <cp:lastModifiedBy>Georgios Vergos</cp:lastModifiedBy>
  <cp:revision>5</cp:revision>
  <dcterms:created xsi:type="dcterms:W3CDTF">2024-06-17T10:21:55Z</dcterms:created>
  <dcterms:modified xsi:type="dcterms:W3CDTF">2024-06-18T09:17:17Z</dcterms:modified>
</cp:coreProperties>
</file>